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33" dt="2023-04-25T16:39:18.5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71" d="100"/>
          <a:sy n="71" d="100"/>
        </p:scale>
        <p:origin x="43"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5T16:42:56.103" v="1724" actId="6549"/>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mod modShow">
        <pc:chgData name="Bob Ward" userId="6da7c2dd-8e2e-469f-a216-c384312e2a2d" providerId="ADAL" clId="{7F9623DB-EC89-4240-9A39-91F19B0ECAC2}" dt="2023-04-25T16:42:56.103" v="1724" actId="6549"/>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4-25T16:42:56.103" v="1724" actId="6549"/>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17:52:55.102" v="1655" actId="20577"/>
        <pc:sldMkLst>
          <pc:docMk/>
          <pc:sldMk cId="2972865205" sldId="2147478872"/>
        </pc:sldMkLst>
        <pc:spChg chg="mod">
          <ac:chgData name="Bob Ward" userId="6da7c2dd-8e2e-469f-a216-c384312e2a2d" providerId="ADAL" clId="{7F9623DB-EC89-4240-9A39-91F19B0ECAC2}" dt="2023-04-24T17:52:55.102" v="1655"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4/25/2023 11:42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4/25/2023 11:42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4/25/2023 11:42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4/25/2023 11:42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9.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2.png"/><Relationship Id="rId17" Type="http://schemas.openxmlformats.org/officeDocument/2006/relationships/image" Target="../media/image215.svg"/><Relationship Id="rId2" Type="http://schemas.openxmlformats.org/officeDocument/2006/relationships/notesSlide" Target="../notesSlides/notesSlide88.xml"/><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hyperlink" Target="https://es.wikipedia.org/wiki/Apple" TargetMode="External"/><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hyperlink" Target="http://pngimg.com/download/26986" TargetMode="External"/><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22.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4.sv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23.svg"/><Relationship Id="rId9" Type="http://schemas.openxmlformats.org/officeDocument/2006/relationships/image" Target="../media/image1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52.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4.sv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hyperlink" Target="https://www.microsoft.com/en-us/sql-server/sql-server-2022" TargetMode="External"/><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9.sv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23.svg"/><Relationship Id="rId4" Type="http://schemas.openxmlformats.org/officeDocument/2006/relationships/image" Target="../media/image170.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jpe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9.svg"/><Relationship Id="rId9" Type="http://schemas.openxmlformats.org/officeDocument/2006/relationships/image" Target="../media/image180.jpeg"/><Relationship Id="rId14" Type="http://schemas.openxmlformats.org/officeDocument/2006/relationships/image" Target="../media/image185.png"/></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8.jpeg"/><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8.png"/><Relationship Id="rId7" Type="http://schemas.openxmlformats.org/officeDocument/2006/relationships/image" Target="../media/image190.png"/><Relationship Id="rId12" Type="http://schemas.openxmlformats.org/officeDocument/2006/relationships/image" Target="../media/image177.png"/><Relationship Id="rId17" Type="http://schemas.openxmlformats.org/officeDocument/2006/relationships/image" Target="../media/image182.jpeg"/><Relationship Id="rId2" Type="http://schemas.openxmlformats.org/officeDocument/2006/relationships/notesSlide" Target="../notesSlides/notesSlide76.xml"/><Relationship Id="rId16" Type="http://schemas.openxmlformats.org/officeDocument/2006/relationships/image" Target="../media/image181.jpe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76.png"/><Relationship Id="rId5" Type="http://schemas.openxmlformats.org/officeDocument/2006/relationships/image" Target="../media/image189.png"/><Relationship Id="rId15" Type="http://schemas.openxmlformats.org/officeDocument/2006/relationships/image" Target="../media/image180.jpeg"/><Relationship Id="rId10" Type="http://schemas.openxmlformats.org/officeDocument/2006/relationships/image" Target="../media/image23.svg"/><Relationship Id="rId19"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9.png"/><Relationship Id="rId18" Type="http://schemas.openxmlformats.org/officeDocument/2006/relationships/image" Target="../media/image204.svg"/><Relationship Id="rId3" Type="http://schemas.openxmlformats.org/officeDocument/2006/relationships/image" Target="../media/image8.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 Type="http://schemas.openxmlformats.org/officeDocument/2006/relationships/notesSlide" Target="../notesSlides/notesSlide77.xml"/><Relationship Id="rId16" Type="http://schemas.openxmlformats.org/officeDocument/2006/relationships/image" Target="../media/image202.svg"/><Relationship Id="rId20" Type="http://schemas.openxmlformats.org/officeDocument/2006/relationships/image" Target="../media/image206.svg"/><Relationship Id="rId1" Type="http://schemas.openxmlformats.org/officeDocument/2006/relationships/slideLayout" Target="../slideLayouts/slideLayout6.xml"/><Relationship Id="rId6" Type="http://schemas.openxmlformats.org/officeDocument/2006/relationships/image" Target="../media/image192.svg"/><Relationship Id="rId11" Type="http://schemas.openxmlformats.org/officeDocument/2006/relationships/image" Target="../media/image197.png"/><Relationship Id="rId5" Type="http://schemas.openxmlformats.org/officeDocument/2006/relationships/image" Target="../media/image87.png"/><Relationship Id="rId15" Type="http://schemas.openxmlformats.org/officeDocument/2006/relationships/image" Target="../media/image201.png"/><Relationship Id="rId10" Type="http://schemas.openxmlformats.org/officeDocument/2006/relationships/image" Target="../media/image196.svg"/><Relationship Id="rId19" Type="http://schemas.openxmlformats.org/officeDocument/2006/relationships/image" Target="../media/image205.png"/><Relationship Id="rId4" Type="http://schemas.openxmlformats.org/officeDocument/2006/relationships/image" Target="../media/image9.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s>
</file>

<file path=ppt/slides/_rels/slide9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8.png"/><Relationship Id="rId7" Type="http://schemas.openxmlformats.org/officeDocument/2006/relationships/image" Target="../media/image180.jpeg"/><Relationship Id="rId12"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9.svg"/><Relationship Id="rId9"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Automated </a:t>
            </a: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technically but is it protected? Depends on the storage</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2144</TotalTime>
  <Words>11256</Words>
  <Application>Microsoft Office PowerPoint</Application>
  <PresentationFormat>Widescreen</PresentationFormat>
  <Paragraphs>1854</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2023-04-25T16:42:59Z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